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9" r:id="rId3"/>
    <p:sldId id="274" r:id="rId4"/>
    <p:sldId id="275" r:id="rId5"/>
    <p:sldId id="276" r:id="rId6"/>
    <p:sldId id="277" r:id="rId7"/>
    <p:sldId id="278" r:id="rId8"/>
    <p:sldId id="279" r:id="rId9"/>
    <p:sldId id="283" r:id="rId10"/>
    <p:sldId id="281" r:id="rId11"/>
    <p:sldId id="280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E889-AEDB-33C7-2069-E218D5023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82E57-CDB0-FE24-20F2-6822ABCCC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D937-1ABE-3FF6-43A0-7886AC8D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B0288-17F8-DC72-67CE-E7478280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B109-5355-F61D-094B-C7464F2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15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FF03-89CB-6A04-46D7-FE87D0E2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8EFD-6A50-197D-5D7A-BCBE82175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72802-BB99-BDBC-C926-AD3A0147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2D2E-E884-D5A9-B71B-D29C1E78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4C33-6275-13E6-45A6-1ED12251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1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A391C1-A0A5-077D-6E44-31BB60D41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184B1-0671-FEF7-7C8F-A336551D2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D4B73-C61D-B87F-2099-A829956F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02B-5B09-6F78-2F6C-E7987174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81066-DD6F-BA13-2DF9-6276373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234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84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5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2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C106-1FFD-1938-6A1B-C2D658DF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5D675-0954-E538-0CCE-5E70CC1FE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6400-BAAD-7526-863A-A7D4CA80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D6BA8-9D5B-D232-696F-4C78484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2979E-3DB3-C604-2A7A-B690B2EA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214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5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7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4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C4DB-C2C4-ECDC-EFE4-C7E809F3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D6D2C-FFBC-DBE2-AE66-BEA5D9190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7962-0F63-4618-4813-79F839A9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08BC-FC1D-72E3-6708-D59CF8BD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1F2A2-92D1-CE7B-8DB3-76AC2E1C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93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5DF0-DAE0-C8E7-25AC-9584E246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8DF4-F927-2240-10E7-F30A7007B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453F7-70B9-9FC4-8F77-8BE18B4E2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C927D-8421-F8ED-65FC-B14C6C87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F2A74-AC95-DE5A-B035-9EE75DF3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B6FF3-7995-38CC-29BB-CE94EBCE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1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4F07-B86A-DFB3-52A1-0D81244C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C46EB-E004-9D5C-FE7E-698E865F0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166C9-2C89-4335-EA5E-B04B97498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274FF-5EA1-39D9-7401-65469F5A5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223A7-C9F7-5312-21AC-E324CDDE5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4953C-4DCC-2572-1654-3EFEC78FE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218BA-BFD6-0E98-1EEF-307D16ED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9FA7-9DD6-7641-967A-24EB0811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41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7467-1ABE-F7E4-422F-8EDCE5E4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736A2-89DE-E041-7BF0-4E6A7011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F11F5-4579-F3EF-8C86-393228BF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27DBB-4602-C8C1-2325-777E307D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76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A3DB6-26D8-83A8-66A3-06475746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BF403-BBBE-5C32-4C81-73486920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2512D-EB71-49EA-92F7-AD268B54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65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7A89-C50C-1B6C-8542-955347D96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43A5D-A186-4D1E-24FD-E722DAADE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A1450-2486-5449-9DDB-66B2AA33C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651C0-BC4A-FFC2-CB27-2B1762B0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5116-8F7B-87A4-3DEC-668F0B42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929C3-35EE-6861-DE1A-E89EAD18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9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CD1F-6311-49AF-FBD1-7EF891CE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853B6-FB8D-CB5B-3E38-F28165967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72F0C-1ED3-605E-FB77-BB7803E2B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0A0EE-FC81-85C2-DFAC-5F7FC017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278DA-974B-B98C-8527-1B00EAF3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9A14-287A-722E-1D1D-B49BC905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57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DB1F-AC9D-A964-840D-3094B610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2F8F-9960-883C-8B3B-726A9BE3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8148F-8855-4020-11A8-F8BE51583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68C4C-6414-4751-81CC-642B0435DC1C}" type="datetimeFigureOut">
              <a:rPr lang="en-IN" smtClean="0"/>
              <a:t>24-02-2023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42316-D954-3990-10AF-F86E14BEB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58257-D819-11FA-B135-B52AD5FA1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49EEA-AB16-4CC3-9B83-2A00F4C9F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77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E7EE1-3EC7-A977-3E76-DCD95E04E768}"/>
              </a:ext>
            </a:extLst>
          </p:cNvPr>
          <p:cNvSpPr txBox="1"/>
          <p:nvPr/>
        </p:nvSpPr>
        <p:spPr>
          <a:xfrm>
            <a:off x="4880763" y="2762656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Files without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</a:t>
            </a:r>
          </a:p>
        </p:txBody>
      </p:sp>
    </p:spTree>
    <p:extLst>
      <p:ext uri="{BB962C8B-B14F-4D97-AF65-F5344CB8AC3E}">
        <p14:creationId xmlns:p14="http://schemas.microsoft.com/office/powerpoint/2010/main" val="29252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020E0-4BBB-42AD-CD09-17CE5F693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1" t="18406" r="2114" b="10724"/>
          <a:stretch/>
        </p:blipFill>
        <p:spPr>
          <a:xfrm>
            <a:off x="188843" y="248479"/>
            <a:ext cx="5165198" cy="5317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57707-19DB-41B6-9807-528074B294F9}"/>
              </a:ext>
            </a:extLst>
          </p:cNvPr>
          <p:cNvSpPr txBox="1"/>
          <p:nvPr/>
        </p:nvSpPr>
        <p:spPr>
          <a:xfrm>
            <a:off x="301557" y="632298"/>
            <a:ext cx="21714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@equals(item().type, ‘File’)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1A800-A9EB-9E35-9CAB-1098C4991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1" t="26667" r="24882" b="24254"/>
          <a:stretch/>
        </p:blipFill>
        <p:spPr>
          <a:xfrm>
            <a:off x="5466940" y="248479"/>
            <a:ext cx="4488362" cy="40025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AAF26-DA64-E38E-D7AB-F4DF2D595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9" t="41637" r="43833" b="26667"/>
          <a:stretch/>
        </p:blipFill>
        <p:spPr>
          <a:xfrm>
            <a:off x="10047892" y="248478"/>
            <a:ext cx="2063043" cy="26766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6C9085-754D-D087-FC0A-10FD51C8EB7D}"/>
              </a:ext>
            </a:extLst>
          </p:cNvPr>
          <p:cNvSpPr/>
          <p:nvPr/>
        </p:nvSpPr>
        <p:spPr>
          <a:xfrm>
            <a:off x="272373" y="622569"/>
            <a:ext cx="2200612" cy="317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5C9EE-C2F9-2BE6-EBA7-037E0F212973}"/>
              </a:ext>
            </a:extLst>
          </p:cNvPr>
          <p:cNvSpPr/>
          <p:nvPr/>
        </p:nvSpPr>
        <p:spPr>
          <a:xfrm>
            <a:off x="10583694" y="1408202"/>
            <a:ext cx="807390" cy="245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0A4ED-9AAC-66D9-F13D-6BAB9BF805A8}"/>
              </a:ext>
            </a:extLst>
          </p:cNvPr>
          <p:cNvSpPr/>
          <p:nvPr/>
        </p:nvSpPr>
        <p:spPr>
          <a:xfrm>
            <a:off x="10583694" y="2126982"/>
            <a:ext cx="807390" cy="245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48EF3-57A9-1552-CB86-446E85E4604F}"/>
              </a:ext>
            </a:extLst>
          </p:cNvPr>
          <p:cNvSpPr/>
          <p:nvPr/>
        </p:nvSpPr>
        <p:spPr>
          <a:xfrm>
            <a:off x="7307425" y="3924423"/>
            <a:ext cx="2478599" cy="239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52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8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9727F-9273-1587-74EB-982C8CAB6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9" t="30639" r="32062" b="11489"/>
          <a:stretch/>
        </p:blipFill>
        <p:spPr>
          <a:xfrm>
            <a:off x="194553" y="204281"/>
            <a:ext cx="6262324" cy="49805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728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642E3-A729-B3BD-CB74-F687AC838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94" t="19007" r="2010" b="10638"/>
          <a:stretch/>
        </p:blipFill>
        <p:spPr>
          <a:xfrm>
            <a:off x="214007" y="252918"/>
            <a:ext cx="5631061" cy="5758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4DE73-AEEE-41CC-6CF5-69E293231493}"/>
              </a:ext>
            </a:extLst>
          </p:cNvPr>
          <p:cNvSpPr txBox="1"/>
          <p:nvPr/>
        </p:nvSpPr>
        <p:spPr>
          <a:xfrm>
            <a:off x="321015" y="632699"/>
            <a:ext cx="2573461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@not(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startswith(item().name, ‘emp’)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96533-8830-2C69-DE95-3E8084EC4089}"/>
              </a:ext>
            </a:extLst>
          </p:cNvPr>
          <p:cNvSpPr/>
          <p:nvPr/>
        </p:nvSpPr>
        <p:spPr>
          <a:xfrm>
            <a:off x="214007" y="4124528"/>
            <a:ext cx="904674" cy="262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7A925-F72E-94BF-87E0-D7FACFB7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t="26241" r="20893" b="21277"/>
          <a:stretch/>
        </p:blipFill>
        <p:spPr>
          <a:xfrm>
            <a:off x="6018176" y="252918"/>
            <a:ext cx="5631061" cy="49844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FB1F5-35DD-11ED-F44C-DF08A5120A5A}"/>
              </a:ext>
            </a:extLst>
          </p:cNvPr>
          <p:cNvSpPr/>
          <p:nvPr/>
        </p:nvSpPr>
        <p:spPr>
          <a:xfrm>
            <a:off x="9325581" y="1358006"/>
            <a:ext cx="2133602" cy="12003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A1A15D-23D7-87B7-D781-F25B61B105E9}"/>
              </a:ext>
            </a:extLst>
          </p:cNvPr>
          <p:cNvSpPr/>
          <p:nvPr/>
        </p:nvSpPr>
        <p:spPr>
          <a:xfrm>
            <a:off x="7948487" y="4850860"/>
            <a:ext cx="2927035" cy="285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826F1-DA90-590D-1224-EE2E0BB85AD8}"/>
              </a:ext>
            </a:extLst>
          </p:cNvPr>
          <p:cNvSpPr/>
          <p:nvPr/>
        </p:nvSpPr>
        <p:spPr>
          <a:xfrm>
            <a:off x="7951726" y="4393660"/>
            <a:ext cx="2927035" cy="2853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1EEAB7-A0FE-DDD7-3DE2-97AA970E8564}"/>
              </a:ext>
            </a:extLst>
          </p:cNvPr>
          <p:cNvSpPr/>
          <p:nvPr/>
        </p:nvSpPr>
        <p:spPr>
          <a:xfrm>
            <a:off x="6768198" y="3855397"/>
            <a:ext cx="741555" cy="3177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49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9E42A-29C4-72C2-B68E-924D8EA9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t="16312" r="80822" b="23829"/>
          <a:stretch/>
        </p:blipFill>
        <p:spPr>
          <a:xfrm>
            <a:off x="194553" y="165370"/>
            <a:ext cx="2234227" cy="57490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23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BE503-5168-7A26-18E5-655B7581CE36}"/>
              </a:ext>
            </a:extLst>
          </p:cNvPr>
          <p:cNvSpPr txBox="1"/>
          <p:nvPr/>
        </p:nvSpPr>
        <p:spPr>
          <a:xfrm>
            <a:off x="1766834" y="2752928"/>
            <a:ext cx="890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File name should start with “e” and file name should end with “.csv”</a:t>
            </a:r>
          </a:p>
        </p:txBody>
      </p:sp>
    </p:spTree>
    <p:extLst>
      <p:ext uri="{BB962C8B-B14F-4D97-AF65-F5344CB8AC3E}">
        <p14:creationId xmlns:p14="http://schemas.microsoft.com/office/powerpoint/2010/main" val="3465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D89ABE-FCAD-13CC-780C-1A88FA01010A}"/>
              </a:ext>
            </a:extLst>
          </p:cNvPr>
          <p:cNvSpPr txBox="1"/>
          <p:nvPr/>
        </p:nvSpPr>
        <p:spPr>
          <a:xfrm>
            <a:off x="321015" y="632699"/>
            <a:ext cx="2445926" cy="14415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@and(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startswith(item().name, ‘e’),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endswith(item().name, ‘.csv’)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723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2B621-6683-FE3A-D506-AE7B5CC9B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8" r="69917" b="33617"/>
          <a:stretch/>
        </p:blipFill>
        <p:spPr>
          <a:xfrm>
            <a:off x="4169924" y="1352145"/>
            <a:ext cx="3300919" cy="2772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A1992-7E7E-4563-F72E-4E8C2CC24CC1}"/>
              </a:ext>
            </a:extLst>
          </p:cNvPr>
          <p:cNvSpPr txBox="1"/>
          <p:nvPr/>
        </p:nvSpPr>
        <p:spPr>
          <a:xfrm>
            <a:off x="3618689" y="13229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120387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9EB6BF-3CC0-5C6E-C2AE-CC74905BB346}"/>
              </a:ext>
            </a:extLst>
          </p:cNvPr>
          <p:cNvSpPr txBox="1"/>
          <p:nvPr/>
        </p:nvSpPr>
        <p:spPr>
          <a:xfrm>
            <a:off x="321015" y="632699"/>
            <a:ext cx="2669770" cy="14415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@or(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startswith(item().name, ‘2021’),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startswith(item().name, ‘2022’)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B2B0-1105-27E0-E783-A94F30B474F8}"/>
              </a:ext>
            </a:extLst>
          </p:cNvPr>
          <p:cNvSpPr txBox="1"/>
          <p:nvPr/>
        </p:nvSpPr>
        <p:spPr>
          <a:xfrm>
            <a:off x="9124547" y="632699"/>
            <a:ext cx="2548518" cy="14415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@or(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endswith(item().name, ‘.csv’),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endswith(item().name, ‘.txt’)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053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ED55B-D4F2-014D-B8C2-4B4BB1459DB2}"/>
              </a:ext>
            </a:extLst>
          </p:cNvPr>
          <p:cNvSpPr txBox="1"/>
          <p:nvPr/>
        </p:nvSpPr>
        <p:spPr>
          <a:xfrm>
            <a:off x="4663492" y="2772384"/>
            <a:ext cx="286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4) How to filter only files?</a:t>
            </a:r>
          </a:p>
        </p:txBody>
      </p:sp>
    </p:spTree>
    <p:extLst>
      <p:ext uri="{BB962C8B-B14F-4D97-AF65-F5344CB8AC3E}">
        <p14:creationId xmlns:p14="http://schemas.microsoft.com/office/powerpoint/2010/main" val="176219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CACB5-301C-0BED-76E1-5646B9723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" t="9929" r="56088" b="18014"/>
          <a:stretch/>
        </p:blipFill>
        <p:spPr>
          <a:xfrm>
            <a:off x="243191" y="252919"/>
            <a:ext cx="3151763" cy="3655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A706D9-4C3B-45F8-18AA-60C0ECEDA363}"/>
              </a:ext>
            </a:extLst>
          </p:cNvPr>
          <p:cNvSpPr/>
          <p:nvPr/>
        </p:nvSpPr>
        <p:spPr>
          <a:xfrm>
            <a:off x="972766" y="846306"/>
            <a:ext cx="1439694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9FBA9-FEAA-B5A2-0BB9-CD8375A483F5}"/>
              </a:ext>
            </a:extLst>
          </p:cNvPr>
          <p:cNvSpPr/>
          <p:nvPr/>
        </p:nvSpPr>
        <p:spPr>
          <a:xfrm>
            <a:off x="972766" y="2463275"/>
            <a:ext cx="1439694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F4D97-4B1A-9438-AE54-D00B5D725B7E}"/>
              </a:ext>
            </a:extLst>
          </p:cNvPr>
          <p:cNvSpPr/>
          <p:nvPr/>
        </p:nvSpPr>
        <p:spPr>
          <a:xfrm>
            <a:off x="972766" y="3279869"/>
            <a:ext cx="1653702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88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2023-02-24T15:51:49Z</dcterms:created>
  <dcterms:modified xsi:type="dcterms:W3CDTF">2023-02-24T15:52:20Z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2023-02-24T15:51:49Z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f2b17fe0-d6f8-4b2e-a90e-e5f64be13005</vt:lpwstr>
  </property>
  <property fmtid="{D5CDD505-2E9C-101B-9397-08002B2CF9AE}" pid="8" name="MSIP_Label_19540963-e559-4020-8a90-fe8a502c2801_ContentBits">
    <vt:lpwstr>0</vt:lpwstr>
  </property>
</Properties>
</file>